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eebd6ac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eebd6ac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dfa52c4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dfa52c4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eebd6ac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eebd6ac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dfa52c4e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dfa52c4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eebd6ac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eebd6ac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ebd6ac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eebd6ac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eebd6ae0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eebd6ae0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eebd6ae0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eebd6ae0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reubenmargolin.com/waves/square-wav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Ihx0yA43Ygc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tt4UDNiEAOo" TargetMode="External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www.reubenmargolin.com/wav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www.reubenmargolin.com/caterpilla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Artist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Reuben Margolin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890050" y="3457400"/>
            <a:ext cx="3363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Clarissa Wu | DesInv 23 Summer 2020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50">
                <a:solidFill>
                  <a:srgbClr val="35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Reuben Margolin</a:t>
            </a:r>
            <a:endParaRPr b="1" sz="215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5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333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35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Artist from Berkeley and works in his studio in Emeryville </a:t>
            </a:r>
            <a:endParaRPr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333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35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Graduated from Harvard with an English degree</a:t>
            </a:r>
            <a:endParaRPr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333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35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 been making kinetic sculptures for 20 years, combining nature and math, inspired by waves and the wind </a:t>
            </a:r>
            <a:endParaRPr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533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00" y="661250"/>
            <a:ext cx="297767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Wave in Motion - 2005</a:t>
            </a:r>
            <a:endParaRPr sz="20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927500" y="1326025"/>
            <a:ext cx="29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Inspired by wheat fields which created wave forms in the wind in Spain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The wave is made of 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144 fifteen inch long lengths of tapered fir dowels, hangs from steel cables </a:t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Motion: </a:t>
            </a:r>
            <a:r>
              <a:rPr lang="en" sz="1200">
                <a:solidFill>
                  <a:srgbClr val="404040"/>
                </a:solidFill>
              </a:rPr>
              <a:t>Asina+Bsinb+C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C = height of the wave 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A and B = amplitudes, and </a:t>
            </a:r>
            <a:endParaRPr sz="1200">
              <a:solidFill>
                <a:srgbClr val="40404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Char char="●"/>
            </a:pPr>
            <a:r>
              <a:rPr lang="en" sz="1200">
                <a:solidFill>
                  <a:srgbClr val="404040"/>
                </a:solidFill>
              </a:rPr>
              <a:t>a and b = speed of rotation and position of each cam</a:t>
            </a:r>
            <a:endParaRPr sz="12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6025"/>
            <a:ext cx="5268750" cy="29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75" y="1065375"/>
            <a:ext cx="4917175" cy="30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5927500" y="1326025"/>
            <a:ext cx="290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</a:rPr>
              <a:t>motors rotating the camshafts can vary in speed giving the generated wave a period between 100 and 10 seconds in either direction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[Description by Margolin]</a:t>
            </a:r>
            <a:endParaRPr sz="12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0" y="1069325"/>
            <a:ext cx="2385764" cy="35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424" y="1069325"/>
            <a:ext cx="2673276" cy="35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5">
            <a:alphaModFix/>
          </a:blip>
          <a:srcRect b="0" l="20940" r="27111" t="0"/>
          <a:stretch/>
        </p:blipFill>
        <p:spPr>
          <a:xfrm>
            <a:off x="5890800" y="1069325"/>
            <a:ext cx="2779650" cy="3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More of Reuben Margolin’s works 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Mobius Wave | 2019</a:t>
            </a:r>
            <a:endParaRPr sz="2000"/>
          </a:p>
        </p:txBody>
      </p:sp>
      <p:pic>
        <p:nvPicPr>
          <p:cNvPr descr="One day I got to thinking, &quot;What would happen if I mapped a wave onto a Mobius strip?  Would a peak turn into a valley?&quot;  I had to find out!&#10;For more information, please see:&#10;www.reubenmargolin.com&#10;Video by Chris Potter" id="89" name="Google Shape;89;p18" title="Mobius Wav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4525" y="1017725"/>
            <a:ext cx="4946875" cy="37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7034875" y="3926850"/>
            <a:ext cx="17220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S</a:t>
            </a:r>
            <a:r>
              <a:rPr lang="en" sz="1200">
                <a:solidFill>
                  <a:srgbClr val="404040"/>
                </a:solidFill>
              </a:rPr>
              <a:t>teel</a:t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Wood</a:t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String</a:t>
            </a:r>
            <a:endParaRPr sz="12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</a:rPr>
              <a:t>One electric motor</a:t>
            </a:r>
            <a:endParaRPr sz="120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cription: Hyundai Motor presents Sculpture in Motion 2.0 at Milan Design Week 2015. ‘Helio Curve’ Artist Reuben Margolin talks about working with Hyundai to bring Sculpture in Motion to life. &#10;Learn more about this project here: http://milan2015.hyundai.com" id="95" name="Google Shape;95;p19" title="[Sculpture in Motion 2.0] HELIO CURVE at Milan Design Week 20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1972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Helio Curve | Milan Design Week 2015 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38" y="152400"/>
            <a:ext cx="71887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226950" y="4537200"/>
            <a:ext cx="65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550" y="268812"/>
            <a:ext cx="7208899" cy="46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26950" y="4537200"/>
            <a:ext cx="654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